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8" r:id="rId9"/>
    <p:sldId id="266" r:id="rId10"/>
    <p:sldId id="269" r:id="rId11"/>
    <p:sldId id="267" r:id="rId12"/>
    <p:sldId id="264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13"/>
  </p:normalViewPr>
  <p:slideViewPr>
    <p:cSldViewPr snapToGrid="0" snapToObjects="1">
      <p:cViewPr>
        <p:scale>
          <a:sx n="76" d="100"/>
          <a:sy n="76" d="100"/>
        </p:scale>
        <p:origin x="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em/Desktop/Heuristiek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em/Desktop/Heuristiek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4400"/>
              <a:t>Cargolist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0415048530533653"/>
          <c:y val="0.139641646489104"/>
          <c:w val="0.935177048709398"/>
          <c:h val="0.822443804693905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Blad1!$G$2:$G$19</c:f>
              <c:numCache>
                <c:formatCode>General</c:formatCode>
                <c:ptCount val="18"/>
                <c:pt idx="0">
                  <c:v>4278.0</c:v>
                </c:pt>
                <c:pt idx="1">
                  <c:v>4278.0</c:v>
                </c:pt>
                <c:pt idx="2">
                  <c:v>4151.0</c:v>
                </c:pt>
                <c:pt idx="3">
                  <c:v>4151.0</c:v>
                </c:pt>
                <c:pt idx="4">
                  <c:v>3651.0</c:v>
                </c:pt>
                <c:pt idx="5">
                  <c:v>3614.0</c:v>
                </c:pt>
                <c:pt idx="6">
                  <c:v>3614.0</c:v>
                </c:pt>
                <c:pt idx="7">
                  <c:v>3614.0</c:v>
                </c:pt>
                <c:pt idx="8">
                  <c:v>3520.0</c:v>
                </c:pt>
                <c:pt idx="9">
                  <c:v>3520.0</c:v>
                </c:pt>
                <c:pt idx="10">
                  <c:v>3466.0</c:v>
                </c:pt>
                <c:pt idx="11">
                  <c:v>3466.0</c:v>
                </c:pt>
                <c:pt idx="12">
                  <c:v>3410.0</c:v>
                </c:pt>
                <c:pt idx="13">
                  <c:v>3337.0</c:v>
                </c:pt>
                <c:pt idx="14">
                  <c:v>3337.0</c:v>
                </c:pt>
                <c:pt idx="15">
                  <c:v>3311.0</c:v>
                </c:pt>
                <c:pt idx="16">
                  <c:v>3300.0</c:v>
                </c:pt>
                <c:pt idx="17">
                  <c:v>3281.0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Blad1!$H$2:$H$19</c:f>
              <c:numCache>
                <c:formatCode>General</c:formatCode>
                <c:ptCount val="18"/>
                <c:pt idx="0">
                  <c:v>3527.0</c:v>
                </c:pt>
                <c:pt idx="1">
                  <c:v>3484.0</c:v>
                </c:pt>
                <c:pt idx="2">
                  <c:v>3484.0</c:v>
                </c:pt>
                <c:pt idx="3">
                  <c:v>3368.0</c:v>
                </c:pt>
                <c:pt idx="4">
                  <c:v>3368.0</c:v>
                </c:pt>
                <c:pt idx="5">
                  <c:v>3368.0</c:v>
                </c:pt>
                <c:pt idx="6">
                  <c:v>3304.0</c:v>
                </c:pt>
                <c:pt idx="7">
                  <c:v>3260.0</c:v>
                </c:pt>
                <c:pt idx="8">
                  <c:v>3260.0</c:v>
                </c:pt>
                <c:pt idx="9">
                  <c:v>3249.0</c:v>
                </c:pt>
                <c:pt idx="10">
                  <c:v>3249.0</c:v>
                </c:pt>
                <c:pt idx="11">
                  <c:v>3099.0</c:v>
                </c:pt>
                <c:pt idx="12">
                  <c:v>3099.0</c:v>
                </c:pt>
                <c:pt idx="13">
                  <c:v>3099.0</c:v>
                </c:pt>
                <c:pt idx="14">
                  <c:v>3094.0</c:v>
                </c:pt>
                <c:pt idx="15">
                  <c:v>3094.0</c:v>
                </c:pt>
                <c:pt idx="16">
                  <c:v>3094.0</c:v>
                </c:pt>
                <c:pt idx="17">
                  <c:v>3094.0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Blad1!$I$2:$I$19</c:f>
              <c:numCache>
                <c:formatCode>General</c:formatCode>
                <c:ptCount val="18"/>
                <c:pt idx="0">
                  <c:v>3840.0</c:v>
                </c:pt>
                <c:pt idx="1">
                  <c:v>3840.0</c:v>
                </c:pt>
                <c:pt idx="2">
                  <c:v>3840.0</c:v>
                </c:pt>
                <c:pt idx="3">
                  <c:v>3840.0</c:v>
                </c:pt>
                <c:pt idx="4">
                  <c:v>3840.0</c:v>
                </c:pt>
                <c:pt idx="5">
                  <c:v>3840.0</c:v>
                </c:pt>
                <c:pt idx="6">
                  <c:v>3840.0</c:v>
                </c:pt>
                <c:pt idx="7">
                  <c:v>3840.0</c:v>
                </c:pt>
                <c:pt idx="8">
                  <c:v>3840.0</c:v>
                </c:pt>
                <c:pt idx="9">
                  <c:v>3840.0</c:v>
                </c:pt>
                <c:pt idx="10">
                  <c:v>3840.0</c:v>
                </c:pt>
                <c:pt idx="11">
                  <c:v>3840.0</c:v>
                </c:pt>
                <c:pt idx="12">
                  <c:v>3840.0</c:v>
                </c:pt>
                <c:pt idx="13">
                  <c:v>3840.0</c:v>
                </c:pt>
                <c:pt idx="14">
                  <c:v>3840.0</c:v>
                </c:pt>
                <c:pt idx="15">
                  <c:v>3840.0</c:v>
                </c:pt>
                <c:pt idx="16">
                  <c:v>3840.0</c:v>
                </c:pt>
                <c:pt idx="17">
                  <c:v>3840.0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22560"/>
        <c:axId val="-2076351696"/>
      </c:scatterChart>
      <c:valAx>
        <c:axId val="-2076622560"/>
        <c:scaling>
          <c:orientation val="minMax"/>
          <c:max val="350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351696"/>
        <c:crosses val="autoZero"/>
        <c:crossBetween val="midCat"/>
      </c:valAx>
      <c:valAx>
        <c:axId val="-2076351696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622560"/>
        <c:crosses val="autoZero"/>
        <c:crossBetween val="midCat"/>
      </c:valAx>
      <c:spPr>
        <a:noFill/>
        <a:ln w="190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/>
              <a:t>Cargolist 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Blad1!$G$26:$G$38</c:f>
              <c:numCache>
                <c:formatCode>General</c:formatCode>
                <c:ptCount val="13"/>
                <c:pt idx="0">
                  <c:v>6002.0</c:v>
                </c:pt>
                <c:pt idx="1">
                  <c:v>6002.0</c:v>
                </c:pt>
                <c:pt idx="2">
                  <c:v>5381.0</c:v>
                </c:pt>
                <c:pt idx="3">
                  <c:v>5381.0</c:v>
                </c:pt>
                <c:pt idx="4">
                  <c:v>5381.0</c:v>
                </c:pt>
                <c:pt idx="5">
                  <c:v>5050.0</c:v>
                </c:pt>
                <c:pt idx="6">
                  <c:v>5015.0</c:v>
                </c:pt>
                <c:pt idx="7">
                  <c:v>5015.0</c:v>
                </c:pt>
                <c:pt idx="8">
                  <c:v>4645.0</c:v>
                </c:pt>
                <c:pt idx="9">
                  <c:v>4546.0</c:v>
                </c:pt>
                <c:pt idx="10">
                  <c:v>4443.0</c:v>
                </c:pt>
                <c:pt idx="11">
                  <c:v>4429.0</c:v>
                </c:pt>
                <c:pt idx="12">
                  <c:v>4417.0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Blad1!$H$26:$H$38</c:f>
              <c:numCache>
                <c:formatCode>General</c:formatCode>
                <c:ptCount val="13"/>
                <c:pt idx="0">
                  <c:v>4879.0</c:v>
                </c:pt>
                <c:pt idx="1">
                  <c:v>4616.0</c:v>
                </c:pt>
                <c:pt idx="2">
                  <c:v>4616.0</c:v>
                </c:pt>
                <c:pt idx="3">
                  <c:v>4131.0</c:v>
                </c:pt>
                <c:pt idx="4">
                  <c:v>4031.0</c:v>
                </c:pt>
                <c:pt idx="5">
                  <c:v>4031.0</c:v>
                </c:pt>
                <c:pt idx="6">
                  <c:v>4031.0</c:v>
                </c:pt>
                <c:pt idx="7">
                  <c:v>3968.0</c:v>
                </c:pt>
                <c:pt idx="8">
                  <c:v>3968.0</c:v>
                </c:pt>
                <c:pt idx="9">
                  <c:v>3968.0</c:v>
                </c:pt>
                <c:pt idx="10">
                  <c:v>3968.0</c:v>
                </c:pt>
                <c:pt idx="11">
                  <c:v>3968.0</c:v>
                </c:pt>
                <c:pt idx="12">
                  <c:v>3968.0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Blad1!$I$26:$I$38</c:f>
              <c:numCache>
                <c:formatCode>General</c:formatCode>
                <c:ptCount val="13"/>
                <c:pt idx="0">
                  <c:v>6269.0</c:v>
                </c:pt>
                <c:pt idx="1">
                  <c:v>6269.0</c:v>
                </c:pt>
                <c:pt idx="2">
                  <c:v>6269.0</c:v>
                </c:pt>
                <c:pt idx="3">
                  <c:v>6269.0</c:v>
                </c:pt>
                <c:pt idx="4">
                  <c:v>6269.0</c:v>
                </c:pt>
                <c:pt idx="5">
                  <c:v>6269.0</c:v>
                </c:pt>
                <c:pt idx="6">
                  <c:v>6269.0</c:v>
                </c:pt>
                <c:pt idx="7">
                  <c:v>6269.0</c:v>
                </c:pt>
                <c:pt idx="8">
                  <c:v>6269.0</c:v>
                </c:pt>
                <c:pt idx="9">
                  <c:v>6269.0</c:v>
                </c:pt>
                <c:pt idx="10">
                  <c:v>6269.0</c:v>
                </c:pt>
                <c:pt idx="11">
                  <c:v>6269.0</c:v>
                </c:pt>
                <c:pt idx="12">
                  <c:v>6269.0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714080"/>
        <c:axId val="-2002160080"/>
      </c:scatterChart>
      <c:valAx>
        <c:axId val="-2076714080"/>
        <c:scaling>
          <c:orientation val="minMax"/>
          <c:max val="35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02160080"/>
        <c:crosses val="autoZero"/>
        <c:crossBetween val="midCat"/>
      </c:valAx>
      <c:valAx>
        <c:axId val="-2002160080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714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470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5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34602"/>
              </p:ext>
            </p:extLst>
          </p:nvPr>
        </p:nvGraphicFramePr>
        <p:xfrm>
          <a:off x="838200" y="1825625"/>
          <a:ext cx="10515599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91933"/>
                <a:gridCol w="2150534"/>
                <a:gridCol w="2641600"/>
                <a:gridCol w="253153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Random</a:t>
                      </a:r>
                      <a:r>
                        <a:rPr lang="nl-NL" baseline="0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Theoretisch minimum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47274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3191933"/>
                <a:gridCol w="2184400"/>
                <a:gridCol w="2607734"/>
                <a:gridCol w="253153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</a:t>
            </a:r>
            <a:r>
              <a:rPr lang="nl-NL" sz="2000" dirty="0" err="1" smtClean="0"/>
              <a:t>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  <a:endParaRPr lang="nl-NL" sz="2000" dirty="0" smtClean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4525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3840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3251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3058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1503"/>
              </p:ext>
            </p:extLst>
          </p:nvPr>
        </p:nvGraphicFramePr>
        <p:xfrm>
          <a:off x="141288" y="130439"/>
          <a:ext cx="11807824" cy="65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76981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701571"/>
                <a:gridCol w="1539401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6269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4417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List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3940 (Optimaal)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3968 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2713</TotalTime>
  <Words>460</Words>
  <Application>Microsoft Macintosh PowerPoint</Application>
  <PresentationFormat>Breedbeeld</PresentationFormat>
  <Paragraphs>217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PowerPoint-presentatie</vt:lpstr>
      <vt:lpstr>Resultaten Cargolijst 2</vt:lpstr>
      <vt:lpstr>PowerPoint-presentatie</vt:lpstr>
      <vt:lpstr>Resultaten Cargolijst 3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Microsoft Office-gebruiker</cp:lastModifiedBy>
  <cp:revision>31</cp:revision>
  <dcterms:created xsi:type="dcterms:W3CDTF">2017-05-31T12:16:18Z</dcterms:created>
  <dcterms:modified xsi:type="dcterms:W3CDTF">2017-06-02T09:29:40Z</dcterms:modified>
</cp:coreProperties>
</file>